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31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5E447B-B632-F427-893F-F2C26D1CE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3195F08-85F6-2343-7C7D-BEEDE831D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4B32AD-01E4-0FCC-1A19-7C2D84AFD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499CB4-EEB8-F5AC-4082-95880A884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1D9866-1653-CDCB-F12F-87F8B8C1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756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5F97D-C7EF-6B60-0EF2-8AB4BF3F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DBA4F8-2632-DCCF-8A7B-D3A5C7D1DC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AB295-DE05-548F-961D-EC068C615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4C3DBC-173E-E005-2F53-4E5EB2529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13CFA0-1117-4EC1-3317-82749E7C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326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0CFCC8A-D51D-8D51-C774-05955677FC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9CFC6D-DB57-6CB7-D0FD-09465A7E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C4F87B-1799-14CE-131B-305A56C18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508DFD-765E-8E97-04D1-783C399D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73495-AD47-8B6D-071B-2CA506DD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11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5146B0-5B1B-D987-1BFD-31C61990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A74703-D4F8-F820-8492-7FCC1447B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F8747A-B44D-42D2-F9A4-0E35D6CEE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CF4E15-24B9-9393-5208-3C778F99A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812A19-6E70-6DB8-BCA2-18462D70F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21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0D9475-D977-8C19-3070-739AE9532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F5B9B4-0459-3A43-B23F-103CC3C59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1031F7-6F4D-30EC-C145-7317C89DF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B42585-C789-45FD-E4BD-76CCA858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8E2C3-9D13-F3AE-4743-834674D43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151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D50CA-9095-8839-A5AC-99465A8FA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292B55-E72F-98E9-99A1-8768DAD6AC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8C2801-1B66-F4AC-0AD8-4D8A3FBCD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6E05ED-7ED4-D54F-4292-356158729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0587BD-4BB3-1215-2E43-8134FE1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6F5B4F-C4AD-3C2A-8095-BC0CF3579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25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CE547D-E09F-A1EE-C1CD-1700377F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7C45F5-3B5D-482A-8C83-6818541BA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736CB3-496F-E6F5-EA5D-703F8B199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4872B4-946B-EF22-842C-D479FAD858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71BAB8-301D-F3CF-1C27-365052321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07EA40E-1C4A-CB7B-EF9D-20A883D27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A71F93-5678-1F1C-DC1F-C9AD01095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8A4E5B1-81CB-438D-6496-A696D04C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494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B666F7-868F-D190-B4BC-B974E27E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FEBF7E-F798-5D69-E315-BB956F767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527831-944A-E368-C3A6-0510812D9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5C075B-5803-2E2D-76A4-2CFFD6CC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335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866C100-B518-4E07-9099-513333A94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0B9326C-4F0E-B709-F206-09E131E72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E9A1ED6-46AB-17FC-8496-098AFB9FD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87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09625D-17B3-F868-6334-696BB22AC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2FFBC-2B9D-CBFB-B7D7-0BFB62649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440AC8-9FE4-1950-7CEE-D8CC07F08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F9AFEE-97D0-5233-1497-FCD2ED5F3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609646-51A3-B4F5-8595-8F004B50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B5F2C8-C595-3E74-4F1E-0E395DEF0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690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C80D9-54C8-EDB2-EB0B-AD30B74E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919A515-E740-6674-75B3-7576C3404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7FAFA2-58DC-B774-E08B-30D2AF673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CD1645-8880-0908-70D4-35CFF48D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B333D5-2B75-E449-6188-83848D775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D32895-4D5B-8C55-1776-E81219A7C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58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9AC45AF-1FA4-CE84-AAFB-918283E7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D50149-D5ED-C91A-1B0C-617271CEF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E6692-6E6A-70C0-EBA5-6688517C4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0C4D0-B86D-4907-BD22-A522EB6104AD}" type="datetimeFigureOut">
              <a:rPr lang="zh-CN" altLang="en-US" smtClean="0"/>
              <a:t>2023/7/8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D5B8A7-BFCA-4912-47E8-6627727BA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1FF0D0-0D79-A996-F1F5-2C075D64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78B63-A29A-45CC-9780-8912DCE16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7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微信图片_20230707233831">
            <a:extLst>
              <a:ext uri="{FF2B5EF4-FFF2-40B4-BE49-F238E27FC236}">
                <a16:creationId xmlns:a16="http://schemas.microsoft.com/office/drawing/2014/main" id="{D6DEB547-A38B-3220-723A-A695C7B48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2" t="-1361" r="-9019" b="1361"/>
          <a:stretch/>
        </p:blipFill>
        <p:spPr>
          <a:xfrm>
            <a:off x="6645581" y="1802749"/>
            <a:ext cx="5956300" cy="56070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4822" y="105229"/>
            <a:ext cx="10972800" cy="582613"/>
          </a:xfrm>
        </p:spPr>
        <p:txBody>
          <a:bodyPr>
            <a:normAutofit fontScale="90000"/>
          </a:bodyPr>
          <a:lstStyle/>
          <a:p>
            <a:r>
              <a:rPr lang="zh-CN" altLang="en-US" sz="4400" dirty="0">
                <a:solidFill>
                  <a:srgbClr val="00B050"/>
                </a:solidFill>
                <a:latin typeface="黑体" panose="02010609060101010101" charset="-122"/>
                <a:ea typeface="黑体" panose="02010609060101010101" charset="-122"/>
              </a:rPr>
              <a:t>六、假期启航，高考</a:t>
            </a:r>
            <a:r>
              <a:rPr lang="en-US" altLang="zh-CN" sz="4400" dirty="0">
                <a:solidFill>
                  <a:srgbClr val="00B050"/>
                </a:solidFill>
                <a:latin typeface="黑体" panose="02010609060101010101" charset="-122"/>
                <a:ea typeface="黑体" panose="02010609060101010101" charset="-122"/>
              </a:rPr>
              <a:t>“</a:t>
            </a:r>
            <a:r>
              <a:rPr lang="zh-CN" altLang="en-US" sz="4400" dirty="0">
                <a:solidFill>
                  <a:srgbClr val="00B050"/>
                </a:solidFill>
                <a:latin typeface="黑体" panose="02010609060101010101" charset="-122"/>
                <a:ea typeface="黑体" panose="02010609060101010101" charset="-122"/>
              </a:rPr>
              <a:t>衔接</a:t>
            </a:r>
            <a:r>
              <a:rPr lang="en-US" altLang="zh-CN" sz="4400" dirty="0">
                <a:solidFill>
                  <a:srgbClr val="00B050"/>
                </a:solidFill>
                <a:latin typeface="黑体" panose="02010609060101010101" charset="-122"/>
                <a:ea typeface="黑体" panose="02010609060101010101" charset="-122"/>
              </a:rPr>
              <a:t>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859971"/>
            <a:ext cx="12192000" cy="49530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6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36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英语学科准备：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准备四线格的</a:t>
            </a:r>
            <a:r>
              <a:rPr lang="zh-CN" altLang="en-US" sz="3600" b="1" dirty="0">
                <a:solidFill>
                  <a:schemeClr val="tx1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笔记本和活页本</a:t>
            </a:r>
            <a:r>
              <a:rPr lang="zh-CN" altLang="en-US" sz="36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</a:t>
            </a:r>
            <a:r>
              <a:rPr lang="en-US" altLang="zh-CN" sz="3600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A4</a:t>
            </a:r>
            <a:r>
              <a:rPr lang="zh-CN" altLang="en-US" sz="3600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大小），用于练字和摘记；</a:t>
            </a:r>
            <a:r>
              <a:rPr lang="zh-CN" altLang="en-US" sz="3600" b="1" dirty="0">
                <a:solidFill>
                  <a:schemeClr val="tx1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典范英语</a:t>
            </a:r>
            <a:r>
              <a:rPr lang="en-US" altLang="zh-CN" sz="3600" b="1" dirty="0">
                <a:solidFill>
                  <a:schemeClr val="tx1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（购买链接发家长群）</a:t>
            </a:r>
            <a:endParaRPr lang="zh-CN" altLang="en-US" sz="3600" b="1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 descr="5"/>
          <p:cNvPicPr>
            <a:picLocks noChangeAspect="1"/>
          </p:cNvPicPr>
          <p:nvPr/>
        </p:nvPicPr>
        <p:blipFill>
          <a:blip r:embed="rId3"/>
          <a:srcRect t="10882" b="-3091"/>
          <a:stretch>
            <a:fillRect/>
          </a:stretch>
        </p:blipFill>
        <p:spPr>
          <a:xfrm>
            <a:off x="3183325" y="2122714"/>
            <a:ext cx="4127848" cy="50759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E5B4D4C-BA20-5915-BAF3-74D256F95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258" y="2122714"/>
            <a:ext cx="4871049" cy="48710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2240" y="97132"/>
            <a:ext cx="10972800" cy="582613"/>
          </a:xfrm>
        </p:spPr>
        <p:txBody>
          <a:bodyPr>
            <a:normAutofit fontScale="90000"/>
          </a:bodyPr>
          <a:lstStyle/>
          <a:p>
            <a:r>
              <a:rPr lang="zh-CN" altLang="en-US" sz="4400" dirty="0">
                <a:solidFill>
                  <a:srgbClr val="00B050"/>
                </a:solidFill>
                <a:latin typeface="黑体" panose="02010609060101010101" charset="-122"/>
                <a:ea typeface="黑体" panose="02010609060101010101" charset="-122"/>
              </a:rPr>
              <a:t>六、假期启航，适应新高考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5170" y="928170"/>
            <a:ext cx="12305367" cy="9351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</a:t>
            </a:r>
            <a:r>
              <a:rPr lang="zh-CN" altLang="en-US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暑期安排（衔接讲义 </a:t>
            </a:r>
            <a:r>
              <a:rPr lang="en-US" altLang="zh-CN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+ Book1 Welcome【</a:t>
            </a:r>
            <a:r>
              <a:rPr lang="zh-CN" altLang="en-US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自行准备教材内容</a:t>
            </a:r>
            <a:r>
              <a:rPr lang="en-US" altLang="zh-CN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】</a:t>
            </a:r>
            <a:r>
              <a:rPr lang="zh-CN" altLang="en-US" sz="3200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）：</a:t>
            </a:r>
            <a:endParaRPr lang="en-US" altLang="zh-CN" sz="3200" b="1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buNone/>
            </a:pPr>
            <a:endParaRPr lang="zh-CN" altLang="en-US" sz="3200" b="1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558A077A-D025-6317-BF37-63EC893043DF}"/>
              </a:ext>
            </a:extLst>
          </p:cNvPr>
          <p:cNvSpPr txBox="1">
            <a:spLocks/>
          </p:cNvSpPr>
          <p:nvPr/>
        </p:nvSpPr>
        <p:spPr>
          <a:xfrm>
            <a:off x="105170" y="1589152"/>
            <a:ext cx="11981660" cy="4826907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早读：必修一单词表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每日朗读背诵。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暑期至少完成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个单元单词背诵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)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作业：衔接教材练习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+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阅读题练习</a:t>
            </a:r>
            <a:endParaRPr lang="en-US" altLang="zh-CN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阅读：读典范英语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，每日</a:t>
            </a:r>
            <a:r>
              <a:rPr 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页阅读，摘记好词好句（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活页本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</a:t>
            </a:r>
          </a:p>
          <a:p>
            <a:pPr marL="0" indent="0">
              <a:buFontTx/>
              <a:buNone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每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页至少摘录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个好词，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个好句，并写出优美之处，假期完成典范第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册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1-6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本。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月份返校带</a:t>
            </a:r>
            <a:r>
              <a:rPr lang="zh-CN" altLang="en-US" b="1">
                <a:solidFill>
                  <a:srgbClr val="FF0000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活页本</a:t>
            </a:r>
            <a:r>
              <a:rPr lang="en-US" altLang="zh-CN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上交检查。</a:t>
            </a:r>
            <a:endParaRPr lang="en-US" altLang="zh-CN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buFontTx/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练字：每日一页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至少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页，上交</a:t>
            </a:r>
            <a:r>
              <a:rPr lang="zh-CN" altLang="en-US" b="1" dirty="0">
                <a:solidFill>
                  <a:srgbClr val="FF0000"/>
                </a:solidFill>
                <a:highlight>
                  <a:srgbClr val="FFFF00"/>
                </a:highligh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笔记本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检查。</a:t>
            </a:r>
            <a:endParaRPr lang="en-US" altLang="zh-CN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buFontTx/>
              <a:buNone/>
            </a:pP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5.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开学检测：衔接 </a:t>
            </a:r>
            <a:r>
              <a:rPr lang="en-US" altLang="zh-CN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+ welcome + 3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单元单词。</a:t>
            </a:r>
            <a:endParaRPr lang="en-US" altLang="zh-CN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194</Words>
  <Application>Microsoft Office PowerPoint</Application>
  <PresentationFormat>宽屏</PresentationFormat>
  <Paragraphs>10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黑体</vt:lpstr>
      <vt:lpstr>Arial</vt:lpstr>
      <vt:lpstr>Office 主题​​</vt:lpstr>
      <vt:lpstr>六、假期启航，高考“衔接”</vt:lpstr>
      <vt:lpstr>六、假期启航，适应新高考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六、假期启航，高考“衔接”</dc:title>
  <dc:creator>mei xin</dc:creator>
  <cp:lastModifiedBy>mei xin</cp:lastModifiedBy>
  <cp:revision>7</cp:revision>
  <dcterms:created xsi:type="dcterms:W3CDTF">2023-07-08T11:17:16Z</dcterms:created>
  <dcterms:modified xsi:type="dcterms:W3CDTF">2023-07-08T12:13:18Z</dcterms:modified>
</cp:coreProperties>
</file>

<file path=docProps/thumbnail.jpeg>
</file>